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6" r:id="rId8"/>
    <p:sldId id="259" r:id="rId9"/>
    <p:sldId id="260" r:id="rId10"/>
    <p:sldId id="261" r:id="rId11"/>
    <p:sldId id="26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A955B5-B9DE-475F-BEB9-355CDE754248}" v="82" dt="2020-11-16T14:58:33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4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Hamm" userId="beae6309-d7b6-4307-ba80-266cf066fda7" providerId="ADAL" clId="{94A955B5-B9DE-475F-BEB9-355CDE754248}"/>
    <pc:docChg chg="undo custSel addSld delSld modSld">
      <pc:chgData name="Terry Hamm" userId="beae6309-d7b6-4307-ba80-266cf066fda7" providerId="ADAL" clId="{94A955B5-B9DE-475F-BEB9-355CDE754248}" dt="2020-11-16T15:00:09.306" v="1193" actId="14100"/>
      <pc:docMkLst>
        <pc:docMk/>
      </pc:docMkLst>
      <pc:sldChg chg="modSp">
        <pc:chgData name="Terry Hamm" userId="beae6309-d7b6-4307-ba80-266cf066fda7" providerId="ADAL" clId="{94A955B5-B9DE-475F-BEB9-355CDE754248}" dt="2020-11-12T22:41:58.718" v="628" actId="20577"/>
        <pc:sldMkLst>
          <pc:docMk/>
          <pc:sldMk cId="1795427223" sldId="260"/>
        </pc:sldMkLst>
        <pc:spChg chg="mod">
          <ac:chgData name="Terry Hamm" userId="beae6309-d7b6-4307-ba80-266cf066fda7" providerId="ADAL" clId="{94A955B5-B9DE-475F-BEB9-355CDE754248}" dt="2020-11-12T22:41:58.718" v="628" actId="20577"/>
          <ac:spMkLst>
            <pc:docMk/>
            <pc:sldMk cId="1795427223" sldId="260"/>
            <ac:spMk id="2" creationId="{3D195A7D-78D9-41E0-AFB0-D7E438527174}"/>
          </ac:spMkLst>
        </pc:spChg>
      </pc:sldChg>
      <pc:sldChg chg="addSp delSp modSp">
        <pc:chgData name="Terry Hamm" userId="beae6309-d7b6-4307-ba80-266cf066fda7" providerId="ADAL" clId="{94A955B5-B9DE-475F-BEB9-355CDE754248}" dt="2020-11-12T22:26:26.742" v="245" actId="20577"/>
        <pc:sldMkLst>
          <pc:docMk/>
          <pc:sldMk cId="2748452092" sldId="261"/>
        </pc:sldMkLst>
        <pc:spChg chg="mod">
          <ac:chgData name="Terry Hamm" userId="beae6309-d7b6-4307-ba80-266cf066fda7" providerId="ADAL" clId="{94A955B5-B9DE-475F-BEB9-355CDE754248}" dt="2020-11-12T22:26:26.742" v="245" actId="20577"/>
          <ac:spMkLst>
            <pc:docMk/>
            <pc:sldMk cId="2748452092" sldId="261"/>
            <ac:spMk id="2" creationId="{852D1196-3C96-42CA-8C24-81AD379D7C94}"/>
          </ac:spMkLst>
        </pc:spChg>
        <pc:spChg chg="add del">
          <ac:chgData name="Terry Hamm" userId="beae6309-d7b6-4307-ba80-266cf066fda7" providerId="ADAL" clId="{94A955B5-B9DE-475F-BEB9-355CDE754248}" dt="2020-11-12T22:23:55.846" v="99"/>
          <ac:spMkLst>
            <pc:docMk/>
            <pc:sldMk cId="2748452092" sldId="261"/>
            <ac:spMk id="5" creationId="{138113EF-4A10-483F-A47C-29F75DAB55EB}"/>
          </ac:spMkLst>
        </pc:spChg>
        <pc:picChg chg="mod">
          <ac:chgData name="Terry Hamm" userId="beae6309-d7b6-4307-ba80-266cf066fda7" providerId="ADAL" clId="{94A955B5-B9DE-475F-BEB9-355CDE754248}" dt="2020-11-12T22:21:18.257" v="0" actId="1076"/>
          <ac:picMkLst>
            <pc:docMk/>
            <pc:sldMk cId="2748452092" sldId="261"/>
            <ac:picMk id="4" creationId="{9647E952-F280-493A-9542-D232BA3A9F9E}"/>
          </ac:picMkLst>
        </pc:picChg>
        <pc:picChg chg="add mod">
          <ac:chgData name="Terry Hamm" userId="beae6309-d7b6-4307-ba80-266cf066fda7" providerId="ADAL" clId="{94A955B5-B9DE-475F-BEB9-355CDE754248}" dt="2020-11-12T22:23:04.062" v="97" actId="571"/>
          <ac:picMkLst>
            <pc:docMk/>
            <pc:sldMk cId="2748452092" sldId="261"/>
            <ac:picMk id="6" creationId="{E1A12632-9FC3-4BEF-8E62-3143013A79EC}"/>
          </ac:picMkLst>
        </pc:picChg>
        <pc:picChg chg="add mod">
          <ac:chgData name="Terry Hamm" userId="beae6309-d7b6-4307-ba80-266cf066fda7" providerId="ADAL" clId="{94A955B5-B9DE-475F-BEB9-355CDE754248}" dt="2020-11-12T22:25:18.500" v="113" actId="1076"/>
          <ac:picMkLst>
            <pc:docMk/>
            <pc:sldMk cId="2748452092" sldId="261"/>
            <ac:picMk id="9" creationId="{9B27E3D5-AA31-4198-A507-DB86CCE30204}"/>
          </ac:picMkLst>
        </pc:picChg>
        <pc:picChg chg="add del mod">
          <ac:chgData name="Terry Hamm" userId="beae6309-d7b6-4307-ba80-266cf066fda7" providerId="ADAL" clId="{94A955B5-B9DE-475F-BEB9-355CDE754248}" dt="2020-11-12T22:24:39.890" v="109"/>
          <ac:picMkLst>
            <pc:docMk/>
            <pc:sldMk cId="2748452092" sldId="261"/>
            <ac:picMk id="1026" creationId="{B765BA9A-2E8B-4CDB-A039-D32F35A27FDD}"/>
          </ac:picMkLst>
        </pc:picChg>
        <pc:picChg chg="mod">
          <ac:chgData name="Terry Hamm" userId="beae6309-d7b6-4307-ba80-266cf066fda7" providerId="ADAL" clId="{94A955B5-B9DE-475F-BEB9-355CDE754248}" dt="2020-11-12T22:24:39.220" v="108" actId="14100"/>
          <ac:picMkLst>
            <pc:docMk/>
            <pc:sldMk cId="2748452092" sldId="261"/>
            <ac:picMk id="6146" creationId="{DC3F6032-6632-4267-A71B-DA12EC1CFCC8}"/>
          </ac:picMkLst>
        </pc:picChg>
      </pc:sldChg>
      <pc:sldChg chg="addSp modSp">
        <pc:chgData name="Terry Hamm" userId="beae6309-d7b6-4307-ba80-266cf066fda7" providerId="ADAL" clId="{94A955B5-B9DE-475F-BEB9-355CDE754248}" dt="2020-11-12T22:43:55.798" v="736" actId="14100"/>
        <pc:sldMkLst>
          <pc:docMk/>
          <pc:sldMk cId="1793288536" sldId="262"/>
        </pc:sldMkLst>
        <pc:spChg chg="add mod">
          <ac:chgData name="Terry Hamm" userId="beae6309-d7b6-4307-ba80-266cf066fda7" providerId="ADAL" clId="{94A955B5-B9DE-475F-BEB9-355CDE754248}" dt="2020-11-12T22:43:55.798" v="736" actId="14100"/>
          <ac:spMkLst>
            <pc:docMk/>
            <pc:sldMk cId="1793288536" sldId="262"/>
            <ac:spMk id="3" creationId="{9561469A-08ED-4558-8489-599BDD1D5C64}"/>
          </ac:spMkLst>
        </pc:spChg>
        <pc:picChg chg="mod">
          <ac:chgData name="Terry Hamm" userId="beae6309-d7b6-4307-ba80-266cf066fda7" providerId="ADAL" clId="{94A955B5-B9DE-475F-BEB9-355CDE754248}" dt="2020-11-12T22:42:57.597" v="673" actId="1076"/>
          <ac:picMkLst>
            <pc:docMk/>
            <pc:sldMk cId="1793288536" sldId="262"/>
            <ac:picMk id="5" creationId="{9D9DB461-D4A7-4B08-A922-EAA9C1BE4993}"/>
          </ac:picMkLst>
        </pc:picChg>
      </pc:sldChg>
      <pc:sldChg chg="del">
        <pc:chgData name="Terry Hamm" userId="beae6309-d7b6-4307-ba80-266cf066fda7" providerId="ADAL" clId="{94A955B5-B9DE-475F-BEB9-355CDE754248}" dt="2020-11-12T22:42:37.864" v="669" actId="2696"/>
        <pc:sldMkLst>
          <pc:docMk/>
          <pc:sldMk cId="3255807189" sldId="263"/>
        </pc:sldMkLst>
      </pc:sldChg>
      <pc:sldChg chg="addSp delSp modSp add del">
        <pc:chgData name="Terry Hamm" userId="beae6309-d7b6-4307-ba80-266cf066fda7" providerId="ADAL" clId="{94A955B5-B9DE-475F-BEB9-355CDE754248}" dt="2020-11-12T22:42:04.675" v="629" actId="2696"/>
        <pc:sldMkLst>
          <pc:docMk/>
          <pc:sldMk cId="1495238102" sldId="264"/>
        </pc:sldMkLst>
        <pc:picChg chg="add del mod">
          <ac:chgData name="Terry Hamm" userId="beae6309-d7b6-4307-ba80-266cf066fda7" providerId="ADAL" clId="{94A955B5-B9DE-475F-BEB9-355CDE754248}" dt="2020-11-12T22:31:03.700" v="252" actId="478"/>
          <ac:picMkLst>
            <pc:docMk/>
            <pc:sldMk cId="1495238102" sldId="264"/>
            <ac:picMk id="2" creationId="{675C570D-486A-443E-B25C-3181D427F41E}"/>
          </ac:picMkLst>
        </pc:picChg>
        <pc:picChg chg="add del mod">
          <ac:chgData name="Terry Hamm" userId="beae6309-d7b6-4307-ba80-266cf066fda7" providerId="ADAL" clId="{94A955B5-B9DE-475F-BEB9-355CDE754248}" dt="2020-11-12T22:31:03.700" v="252" actId="478"/>
          <ac:picMkLst>
            <pc:docMk/>
            <pc:sldMk cId="1495238102" sldId="264"/>
            <ac:picMk id="2050" creationId="{3B9A6865-F6CE-4E86-B703-0D1B8D758C9F}"/>
          </ac:picMkLst>
        </pc:picChg>
      </pc:sldChg>
      <pc:sldChg chg="addSp delSp modSp add">
        <pc:chgData name="Terry Hamm" userId="beae6309-d7b6-4307-ba80-266cf066fda7" providerId="ADAL" clId="{94A955B5-B9DE-475F-BEB9-355CDE754248}" dt="2020-11-12T22:46:26.814" v="834" actId="20577"/>
        <pc:sldMkLst>
          <pc:docMk/>
          <pc:sldMk cId="3004316029" sldId="265"/>
        </pc:sldMkLst>
        <pc:spChg chg="del">
          <ac:chgData name="Terry Hamm" userId="beae6309-d7b6-4307-ba80-266cf066fda7" providerId="ADAL" clId="{94A955B5-B9DE-475F-BEB9-355CDE754248}" dt="2020-11-12T22:31:23.789" v="254" actId="478"/>
          <ac:spMkLst>
            <pc:docMk/>
            <pc:sldMk cId="3004316029" sldId="265"/>
            <ac:spMk id="3" creationId="{B85A563A-52C5-4E0E-BA2D-06DAE707722D}"/>
          </ac:spMkLst>
        </pc:spChg>
        <pc:spChg chg="add del mod">
          <ac:chgData name="Terry Hamm" userId="beae6309-d7b6-4307-ba80-266cf066fda7" providerId="ADAL" clId="{94A955B5-B9DE-475F-BEB9-355CDE754248}" dt="2020-11-12T22:44:54.678" v="741" actId="478"/>
          <ac:spMkLst>
            <pc:docMk/>
            <pc:sldMk cId="3004316029" sldId="265"/>
            <ac:spMk id="4" creationId="{172D0D88-E271-4786-8EDE-D758F366759B}"/>
          </ac:spMkLst>
        </pc:spChg>
        <pc:spChg chg="add mod">
          <ac:chgData name="Terry Hamm" userId="beae6309-d7b6-4307-ba80-266cf066fda7" providerId="ADAL" clId="{94A955B5-B9DE-475F-BEB9-355CDE754248}" dt="2020-11-12T22:46:26.814" v="834" actId="20577"/>
          <ac:spMkLst>
            <pc:docMk/>
            <pc:sldMk cId="3004316029" sldId="265"/>
            <ac:spMk id="6" creationId="{DC0CBCDA-0247-4247-BFD3-7DA5D5A47B98}"/>
          </ac:spMkLst>
        </pc:spChg>
        <pc:picChg chg="add mod">
          <ac:chgData name="Terry Hamm" userId="beae6309-d7b6-4307-ba80-266cf066fda7" providerId="ADAL" clId="{94A955B5-B9DE-475F-BEB9-355CDE754248}" dt="2020-11-12T22:44:30.001" v="738" actId="1076"/>
          <ac:picMkLst>
            <pc:docMk/>
            <pc:sldMk cId="3004316029" sldId="265"/>
            <ac:picMk id="5" creationId="{24935010-3170-4349-9244-23FE81E37561}"/>
          </ac:picMkLst>
        </pc:picChg>
        <pc:picChg chg="add mod">
          <ac:chgData name="Terry Hamm" userId="beae6309-d7b6-4307-ba80-266cf066fda7" providerId="ADAL" clId="{94A955B5-B9DE-475F-BEB9-355CDE754248}" dt="2020-11-12T22:44:28.371" v="737" actId="1076"/>
          <ac:picMkLst>
            <pc:docMk/>
            <pc:sldMk cId="3004316029" sldId="265"/>
            <ac:picMk id="7" creationId="{4352BA97-13BE-4ABE-9739-508F0033E62D}"/>
          </ac:picMkLst>
        </pc:picChg>
        <pc:picChg chg="add mod">
          <ac:chgData name="Terry Hamm" userId="beae6309-d7b6-4307-ba80-266cf066fda7" providerId="ADAL" clId="{94A955B5-B9DE-475F-BEB9-355CDE754248}" dt="2020-11-12T22:44:31.781" v="739" actId="1076"/>
          <ac:picMkLst>
            <pc:docMk/>
            <pc:sldMk cId="3004316029" sldId="265"/>
            <ac:picMk id="8" creationId="{2EA91C8D-570E-469D-AAD3-B7F1B9CF3989}"/>
          </ac:picMkLst>
        </pc:picChg>
      </pc:sldChg>
      <pc:sldChg chg="addSp delSp modSp add">
        <pc:chgData name="Terry Hamm" userId="beae6309-d7b6-4307-ba80-266cf066fda7" providerId="ADAL" clId="{94A955B5-B9DE-475F-BEB9-355CDE754248}" dt="2020-11-16T15:00:09.306" v="1193" actId="14100"/>
        <pc:sldMkLst>
          <pc:docMk/>
          <pc:sldMk cId="1205532084" sldId="266"/>
        </pc:sldMkLst>
        <pc:spChg chg="add del mod">
          <ac:chgData name="Terry Hamm" userId="beae6309-d7b6-4307-ba80-266cf066fda7" providerId="ADAL" clId="{94A955B5-B9DE-475F-BEB9-355CDE754248}" dt="2020-11-16T14:51:04.670" v="864" actId="478"/>
          <ac:spMkLst>
            <pc:docMk/>
            <pc:sldMk cId="1205532084" sldId="266"/>
            <ac:spMk id="2" creationId="{11D76B69-92E5-4B3D-B8BB-32ED03A5B995}"/>
          </ac:spMkLst>
        </pc:spChg>
        <pc:spChg chg="add del mod">
          <ac:chgData name="Terry Hamm" userId="beae6309-d7b6-4307-ba80-266cf066fda7" providerId="ADAL" clId="{94A955B5-B9DE-475F-BEB9-355CDE754248}" dt="2020-11-16T14:57:21.477" v="1072" actId="478"/>
          <ac:spMkLst>
            <pc:docMk/>
            <pc:sldMk cId="1205532084" sldId="266"/>
            <ac:spMk id="3" creationId="{B3FE8F2B-9DDD-4028-A253-7CB6E8C14F3D}"/>
          </ac:spMkLst>
        </pc:spChg>
        <pc:spChg chg="add del mod">
          <ac:chgData name="Terry Hamm" userId="beae6309-d7b6-4307-ba80-266cf066fda7" providerId="ADAL" clId="{94A955B5-B9DE-475F-BEB9-355CDE754248}" dt="2020-11-16T14:52:32.333" v="940" actId="478"/>
          <ac:spMkLst>
            <pc:docMk/>
            <pc:sldMk cId="1205532084" sldId="266"/>
            <ac:spMk id="4" creationId="{071EFBCC-0C75-4E03-A466-BF4FA7372BB1}"/>
          </ac:spMkLst>
        </pc:spChg>
        <pc:spChg chg="add del mod">
          <ac:chgData name="Terry Hamm" userId="beae6309-d7b6-4307-ba80-266cf066fda7" providerId="ADAL" clId="{94A955B5-B9DE-475F-BEB9-355CDE754248}" dt="2020-11-16T14:55:16.973" v="1012" actId="478"/>
          <ac:spMkLst>
            <pc:docMk/>
            <pc:sldMk cId="1205532084" sldId="266"/>
            <ac:spMk id="5" creationId="{A807BC5A-54DC-464C-A6AF-63E387A4B927}"/>
          </ac:spMkLst>
        </pc:spChg>
        <pc:spChg chg="add del mod">
          <ac:chgData name="Terry Hamm" userId="beae6309-d7b6-4307-ba80-266cf066fda7" providerId="ADAL" clId="{94A955B5-B9DE-475F-BEB9-355CDE754248}" dt="2020-11-16T14:55:28.196" v="1015" actId="478"/>
          <ac:spMkLst>
            <pc:docMk/>
            <pc:sldMk cId="1205532084" sldId="266"/>
            <ac:spMk id="7" creationId="{21063317-52B5-4DE6-AB6E-3411656C5A97}"/>
          </ac:spMkLst>
        </pc:spChg>
        <pc:spChg chg="add del mod">
          <ac:chgData name="Terry Hamm" userId="beae6309-d7b6-4307-ba80-266cf066fda7" providerId="ADAL" clId="{94A955B5-B9DE-475F-BEB9-355CDE754248}" dt="2020-11-16T14:55:16.974" v="1014"/>
          <ac:spMkLst>
            <pc:docMk/>
            <pc:sldMk cId="1205532084" sldId="266"/>
            <ac:spMk id="8" creationId="{4C45AB3B-2DDA-4592-98BE-39F35E9FF17F}"/>
          </ac:spMkLst>
        </pc:spChg>
        <pc:spChg chg="add del mod">
          <ac:chgData name="Terry Hamm" userId="beae6309-d7b6-4307-ba80-266cf066fda7" providerId="ADAL" clId="{94A955B5-B9DE-475F-BEB9-355CDE754248}" dt="2020-11-16T14:57:15.271" v="1071"/>
          <ac:spMkLst>
            <pc:docMk/>
            <pc:sldMk cId="1205532084" sldId="266"/>
            <ac:spMk id="9" creationId="{812C539B-6E80-4C93-99FA-D290A3612840}"/>
          </ac:spMkLst>
        </pc:spChg>
        <pc:spChg chg="add del mod">
          <ac:chgData name="Terry Hamm" userId="beae6309-d7b6-4307-ba80-266cf066fda7" providerId="ADAL" clId="{94A955B5-B9DE-475F-BEB9-355CDE754248}" dt="2020-11-16T14:57:15.270" v="1069" actId="478"/>
          <ac:spMkLst>
            <pc:docMk/>
            <pc:sldMk cId="1205532084" sldId="266"/>
            <ac:spMk id="10" creationId="{73DC594D-69F0-480D-99E9-5B85FF71CBB9}"/>
          </ac:spMkLst>
        </pc:spChg>
        <pc:spChg chg="add mod">
          <ac:chgData name="Terry Hamm" userId="beae6309-d7b6-4307-ba80-266cf066fda7" providerId="ADAL" clId="{94A955B5-B9DE-475F-BEB9-355CDE754248}" dt="2020-11-16T14:58:16.493" v="1144" actId="14100"/>
          <ac:spMkLst>
            <pc:docMk/>
            <pc:sldMk cId="1205532084" sldId="266"/>
            <ac:spMk id="11" creationId="{DACA199C-D2CF-47CF-81BC-873B33FB57F1}"/>
          </ac:spMkLst>
        </pc:spChg>
        <pc:spChg chg="add mod">
          <ac:chgData name="Terry Hamm" userId="beae6309-d7b6-4307-ba80-266cf066fda7" providerId="ADAL" clId="{94A955B5-B9DE-475F-BEB9-355CDE754248}" dt="2020-11-16T14:59:06.927" v="1190" actId="14100"/>
          <ac:spMkLst>
            <pc:docMk/>
            <pc:sldMk cId="1205532084" sldId="266"/>
            <ac:spMk id="12" creationId="{F03E6421-EACB-4C85-B026-1652AC266821}"/>
          </ac:spMkLst>
        </pc:spChg>
        <pc:picChg chg="add mod">
          <ac:chgData name="Terry Hamm" userId="beae6309-d7b6-4307-ba80-266cf066fda7" providerId="ADAL" clId="{94A955B5-B9DE-475F-BEB9-355CDE754248}" dt="2020-11-16T15:00:09.306" v="1193" actId="14100"/>
          <ac:picMkLst>
            <pc:docMk/>
            <pc:sldMk cId="1205532084" sldId="266"/>
            <ac:picMk id="6" creationId="{A33B2EAC-8187-499A-BF06-4B92BF4D81B3}"/>
          </ac:picMkLst>
        </pc:picChg>
        <pc:picChg chg="add del mod">
          <ac:chgData name="Terry Hamm" userId="beae6309-d7b6-4307-ba80-266cf066fda7" providerId="ADAL" clId="{94A955B5-B9DE-475F-BEB9-355CDE754248}" dt="2020-11-16T14:48:03.118" v="842"/>
          <ac:picMkLst>
            <pc:docMk/>
            <pc:sldMk cId="1205532084" sldId="266"/>
            <ac:picMk id="1026" creationId="{90F557CB-5DEB-4ABE-9CD6-C82134D526F4}"/>
          </ac:picMkLst>
        </pc:picChg>
        <pc:picChg chg="add del mod">
          <ac:chgData name="Terry Hamm" userId="beae6309-d7b6-4307-ba80-266cf066fda7" providerId="ADAL" clId="{94A955B5-B9DE-475F-BEB9-355CDE754248}" dt="2020-11-16T14:48:03.118" v="842"/>
          <ac:picMkLst>
            <pc:docMk/>
            <pc:sldMk cId="1205532084" sldId="266"/>
            <ac:picMk id="1028" creationId="{D94B5522-A720-4EC8-94E4-7F038E5F4F4E}"/>
          </ac:picMkLst>
        </pc:picChg>
        <pc:picChg chg="add del mod">
          <ac:chgData name="Terry Hamm" userId="beae6309-d7b6-4307-ba80-266cf066fda7" providerId="ADAL" clId="{94A955B5-B9DE-475F-BEB9-355CDE754248}" dt="2020-11-16T14:56:57.094" v="1067" actId="1076"/>
          <ac:picMkLst>
            <pc:docMk/>
            <pc:sldMk cId="1205532084" sldId="266"/>
            <ac:picMk id="1030" creationId="{C2FF0C58-7E06-4945-81FB-8244BEF296C8}"/>
          </ac:picMkLst>
        </pc:picChg>
        <pc:picChg chg="add del mod">
          <ac:chgData name="Terry Hamm" userId="beae6309-d7b6-4307-ba80-266cf066fda7" providerId="ADAL" clId="{94A955B5-B9DE-475F-BEB9-355CDE754248}" dt="2020-11-16T14:50:10.121" v="856"/>
          <ac:picMkLst>
            <pc:docMk/>
            <pc:sldMk cId="1205532084" sldId="266"/>
            <ac:picMk id="1032" creationId="{14287002-80E1-4C26-885E-02D49285AB5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B149-8342-463E-8617-8535463734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68D-05EC-46D8-9FFC-D1275C8D3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5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B149-8342-463E-8617-8535463734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68D-05EC-46D8-9FFC-D1275C8D3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B149-8342-463E-8617-8535463734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68D-05EC-46D8-9FFC-D1275C8D3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5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B149-8342-463E-8617-8535463734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68D-05EC-46D8-9FFC-D1275C8D3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4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B149-8342-463E-8617-8535463734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68D-05EC-46D8-9FFC-D1275C8D3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7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B149-8342-463E-8617-8535463734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68D-05EC-46D8-9FFC-D1275C8D3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2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B149-8342-463E-8617-8535463734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68D-05EC-46D8-9FFC-D1275C8D3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B149-8342-463E-8617-8535463734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68D-05EC-46D8-9FFC-D1275C8D3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B149-8342-463E-8617-8535463734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68D-05EC-46D8-9FFC-D1275C8D3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8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B149-8342-463E-8617-8535463734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68D-05EC-46D8-9FFC-D1275C8D3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B149-8342-463E-8617-8535463734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D68D-05EC-46D8-9FFC-D1275C8D3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6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B149-8342-463E-8617-8535463734D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BD68D-05EC-46D8-9FFC-D1275C8D3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 Stage - Chicago Suburban Family">
            <a:extLst>
              <a:ext uri="{FF2B5EF4-FFF2-40B4-BE49-F238E27FC236}">
                <a16:creationId xmlns:a16="http://schemas.microsoft.com/office/drawing/2014/main" id="{83136DDD-14B8-4DF2-B263-9F5BA027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33D901-BC7A-493E-AE6B-9369321E4A1C}"/>
              </a:ext>
            </a:extLst>
          </p:cNvPr>
          <p:cNvSpPr txBox="1"/>
          <p:nvPr/>
        </p:nvSpPr>
        <p:spPr>
          <a:xfrm>
            <a:off x="3053918" y="2451994"/>
            <a:ext cx="57220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PRESENTING 2020 TASC MIDDLE LEVEL AWARDS</a:t>
            </a:r>
          </a:p>
        </p:txBody>
      </p:sp>
    </p:spTree>
    <p:extLst>
      <p:ext uri="{BB962C8B-B14F-4D97-AF65-F5344CB8AC3E}">
        <p14:creationId xmlns:p14="http://schemas.microsoft.com/office/powerpoint/2010/main" val="272095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Draw a Festive Theatre Stage in Adobe Illustrator">
            <a:extLst>
              <a:ext uri="{FF2B5EF4-FFF2-40B4-BE49-F238E27FC236}">
                <a16:creationId xmlns:a16="http://schemas.microsoft.com/office/drawing/2014/main" id="{6DDB61A5-4E62-47E4-AACB-0F5926FBC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F7A449-1394-4145-B1C1-7822250061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31" y="1651489"/>
            <a:ext cx="1177290" cy="107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cCall Elementary School">
            <a:extLst>
              <a:ext uri="{FF2B5EF4-FFF2-40B4-BE49-F238E27FC236}">
                <a16:creationId xmlns:a16="http://schemas.microsoft.com/office/drawing/2014/main" id="{B5C768EF-88CC-4C76-8153-76F20D4B691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18" y="1641409"/>
            <a:ext cx="1699260" cy="12528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58A0CA-D054-4E75-B84F-733B8C23F91E}"/>
              </a:ext>
            </a:extLst>
          </p:cNvPr>
          <p:cNvSpPr txBox="1"/>
          <p:nvPr/>
        </p:nvSpPr>
        <p:spPr>
          <a:xfrm>
            <a:off x="3447875" y="3204594"/>
            <a:ext cx="53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Earth Day COVID Style                 Buckets of Love</a:t>
            </a:r>
          </a:p>
          <a:p>
            <a:r>
              <a:rPr lang="en-US" b="1" dirty="0">
                <a:solidFill>
                  <a:schemeClr val="bg1"/>
                </a:solidFill>
              </a:rPr>
              <a:t>St. Mary Catholic School              McCall Elementary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3C3B1-A823-4B21-914C-291776C8BA10}"/>
              </a:ext>
            </a:extLst>
          </p:cNvPr>
          <p:cNvSpPr txBox="1"/>
          <p:nvPr/>
        </p:nvSpPr>
        <p:spPr>
          <a:xfrm>
            <a:off x="5041782" y="595618"/>
            <a:ext cx="232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Top Projects</a:t>
            </a:r>
          </a:p>
        </p:txBody>
      </p:sp>
    </p:spTree>
    <p:extLst>
      <p:ext uri="{BB962C8B-B14F-4D97-AF65-F5344CB8AC3E}">
        <p14:creationId xmlns:p14="http://schemas.microsoft.com/office/powerpoint/2010/main" val="382921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to Draw a Festive Theatre Stage in Adobe Illustrator">
            <a:extLst>
              <a:ext uri="{FF2B5EF4-FFF2-40B4-BE49-F238E27FC236}">
                <a16:creationId xmlns:a16="http://schemas.microsoft.com/office/drawing/2014/main" id="{EE8CE910-ACFF-4175-9CB8-730A3F4B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898" y="0"/>
            <a:ext cx="1322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rons Middle School">
            <a:extLst>
              <a:ext uri="{FF2B5EF4-FFF2-40B4-BE49-F238E27FC236}">
                <a16:creationId xmlns:a16="http://schemas.microsoft.com/office/drawing/2014/main" id="{E5BB7BCF-B6AA-4182-8D5D-5F18EDFA5F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77" y="1578938"/>
            <a:ext cx="1262281" cy="1178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8CA34C-A96A-487E-8E21-9242DE405F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17" y="1578938"/>
            <a:ext cx="1177290" cy="1071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6E7574-A9A9-4393-A111-221C81EB3D21}"/>
              </a:ext>
            </a:extLst>
          </p:cNvPr>
          <p:cNvSpPr txBox="1"/>
          <p:nvPr/>
        </p:nvSpPr>
        <p:spPr>
          <a:xfrm>
            <a:off x="3271707" y="3061982"/>
            <a:ext cx="583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Irons Teacher Appreciation           Earth Day COVID Style</a:t>
            </a:r>
          </a:p>
          <a:p>
            <a:r>
              <a:rPr lang="en-US" b="1" dirty="0">
                <a:solidFill>
                  <a:schemeClr val="bg1"/>
                </a:solidFill>
              </a:rPr>
              <a:t>Ed Irons Middle School                  St. Mary Catholic School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292E8-58EB-45AC-9B69-E4C211E73CDA}"/>
              </a:ext>
            </a:extLst>
          </p:cNvPr>
          <p:cNvSpPr txBox="1"/>
          <p:nvPr/>
        </p:nvSpPr>
        <p:spPr>
          <a:xfrm>
            <a:off x="5033394" y="704675"/>
            <a:ext cx="2348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Top Videos</a:t>
            </a:r>
          </a:p>
        </p:txBody>
      </p:sp>
    </p:spTree>
    <p:extLst>
      <p:ext uri="{BB962C8B-B14F-4D97-AF65-F5344CB8AC3E}">
        <p14:creationId xmlns:p14="http://schemas.microsoft.com/office/powerpoint/2010/main" val="4291835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etting the Stage: Building Theater Sets - Inventionland">
            <a:extLst>
              <a:ext uri="{FF2B5EF4-FFF2-40B4-BE49-F238E27FC236}">
                <a16:creationId xmlns:a16="http://schemas.microsoft.com/office/drawing/2014/main" id="{C2FF0C58-7E06-4945-81FB-8244BEF29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118" y="4873"/>
            <a:ext cx="13417118" cy="721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Mrs. Shannon Reynolds">
            <a:extLst>
              <a:ext uri="{FF2B5EF4-FFF2-40B4-BE49-F238E27FC236}">
                <a16:creationId xmlns:a16="http://schemas.microsoft.com/office/drawing/2014/main" id="{A33B2EAC-8187-499A-BF06-4B92BF4D81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181" y="1376039"/>
            <a:ext cx="2041864" cy="246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CA199C-D2CF-47CF-81BC-873B33FB57F1}"/>
              </a:ext>
            </a:extLst>
          </p:cNvPr>
          <p:cNvSpPr txBox="1"/>
          <p:nvPr/>
        </p:nvSpPr>
        <p:spPr>
          <a:xfrm>
            <a:off x="2689935" y="3861786"/>
            <a:ext cx="569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Elected Advisor to the TASC Board of Directors 2020-2023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E6421-EACB-4C85-B026-1652AC266821}"/>
              </a:ext>
            </a:extLst>
          </p:cNvPr>
          <p:cNvSpPr txBox="1"/>
          <p:nvPr/>
        </p:nvSpPr>
        <p:spPr>
          <a:xfrm>
            <a:off x="3524435" y="4250639"/>
            <a:ext cx="4536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Shannon Reynolds, McCall Elementary</a:t>
            </a:r>
          </a:p>
        </p:txBody>
      </p:sp>
    </p:spTree>
    <p:extLst>
      <p:ext uri="{BB962C8B-B14F-4D97-AF65-F5344CB8AC3E}">
        <p14:creationId xmlns:p14="http://schemas.microsoft.com/office/powerpoint/2010/main" val="120553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tting the Stage: Building Theater Sets - Inventionland">
            <a:extLst>
              <a:ext uri="{FF2B5EF4-FFF2-40B4-BE49-F238E27FC236}">
                <a16:creationId xmlns:a16="http://schemas.microsoft.com/office/drawing/2014/main" id="{EFC2A2F7-D65B-430C-A3A8-DAD70A7C7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899D6C-AFDE-4101-A97E-406EC6677C42}"/>
              </a:ext>
            </a:extLst>
          </p:cNvPr>
          <p:cNvSpPr txBox="1"/>
          <p:nvPr/>
        </p:nvSpPr>
        <p:spPr>
          <a:xfrm flipH="1">
            <a:off x="5513069" y="2476499"/>
            <a:ext cx="2459356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A563A-52C5-4E0E-BA2D-06DAE707722D}"/>
              </a:ext>
            </a:extLst>
          </p:cNvPr>
          <p:cNvSpPr txBox="1"/>
          <p:nvPr/>
        </p:nvSpPr>
        <p:spPr>
          <a:xfrm>
            <a:off x="3590926" y="2683906"/>
            <a:ext cx="4381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2020 TASC ML District Advisors of the Year</a:t>
            </a:r>
          </a:p>
          <a:p>
            <a:pPr algn="ctr"/>
            <a:endParaRPr lang="en-US" sz="44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7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tting the Stage: Building Theater Sets - Inventionland">
            <a:extLst>
              <a:ext uri="{FF2B5EF4-FFF2-40B4-BE49-F238E27FC236}">
                <a16:creationId xmlns:a16="http://schemas.microsoft.com/office/drawing/2014/main" id="{D7D1F168-59D3-472E-B509-D5ECEAB5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90" y="3320"/>
            <a:ext cx="121920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3A567F-DC9F-48C5-9930-9FBBA424A2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5680" y="1880755"/>
            <a:ext cx="1766456" cy="133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58D3C1-0DE2-4C1F-99BD-2D85933F020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55" y="1708727"/>
            <a:ext cx="1159019" cy="1766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478A2D-EC97-4785-A4FE-C9ED8AD4C48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1790" y="1843811"/>
            <a:ext cx="1766455" cy="14039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195A7D-78D9-41E0-AFB0-D7E438527174}"/>
              </a:ext>
            </a:extLst>
          </p:cNvPr>
          <p:cNvSpPr txBox="1"/>
          <p:nvPr/>
        </p:nvSpPr>
        <p:spPr>
          <a:xfrm>
            <a:off x="2253672" y="3934691"/>
            <a:ext cx="7276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Dist</a:t>
            </a:r>
            <a:r>
              <a:rPr lang="en-US" dirty="0">
                <a:solidFill>
                  <a:schemeClr val="bg1"/>
                </a:solidFill>
              </a:rPr>
              <a:t> 3 from                                  Dist. 5 from                          Dist. 17 from </a:t>
            </a:r>
          </a:p>
          <a:p>
            <a:r>
              <a:rPr lang="en-US" dirty="0">
                <a:solidFill>
                  <a:schemeClr val="bg1"/>
                </a:solidFill>
              </a:rPr>
              <a:t>Irma Marsh MS..                        Shallowater MS                   Orangefield JHS</a:t>
            </a:r>
          </a:p>
          <a:p>
            <a:r>
              <a:rPr lang="en-US" dirty="0">
                <a:solidFill>
                  <a:schemeClr val="bg1"/>
                </a:solidFill>
              </a:rPr>
              <a:t>Judy Pastusek                             Rachelle Hester                   Robyn Lovett</a:t>
            </a:r>
          </a:p>
        </p:txBody>
      </p:sp>
    </p:spTree>
    <p:extLst>
      <p:ext uri="{BB962C8B-B14F-4D97-AF65-F5344CB8AC3E}">
        <p14:creationId xmlns:p14="http://schemas.microsoft.com/office/powerpoint/2010/main" val="179542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tting the Stage: Building Theater Sets - Inventionland">
            <a:extLst>
              <a:ext uri="{FF2B5EF4-FFF2-40B4-BE49-F238E27FC236}">
                <a16:creationId xmlns:a16="http://schemas.microsoft.com/office/drawing/2014/main" id="{DC3F6032-6632-4267-A71B-DA12EC1CF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59DA6E-CC8E-48E5-84BF-680E3797891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52" y="1930401"/>
            <a:ext cx="1763875" cy="196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47E952-F280-493A-9542-D232BA3A9F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53" y="1930401"/>
            <a:ext cx="1874982" cy="1967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2D1196-3C96-42CA-8C24-81AD379D7C94}"/>
              </a:ext>
            </a:extLst>
          </p:cNvPr>
          <p:cNvSpPr txBox="1"/>
          <p:nvPr/>
        </p:nvSpPr>
        <p:spPr>
          <a:xfrm>
            <a:off x="3094451" y="4050951"/>
            <a:ext cx="6963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Dist. 4/19                         Dist. 1/13                            District 12</a:t>
            </a:r>
          </a:p>
          <a:p>
            <a:r>
              <a:rPr lang="en-US" b="1" dirty="0">
                <a:solidFill>
                  <a:schemeClr val="bg1"/>
                </a:solidFill>
              </a:rPr>
              <a:t>From Kilgore MS             From West Lake MS          From Burkburnett MS</a:t>
            </a:r>
          </a:p>
          <a:p>
            <a:r>
              <a:rPr lang="en-US" b="1" dirty="0">
                <a:solidFill>
                  <a:schemeClr val="bg1"/>
                </a:solidFill>
              </a:rPr>
              <a:t>Debby </a:t>
            </a:r>
            <a:r>
              <a:rPr lang="en-US" b="1" dirty="0" err="1">
                <a:solidFill>
                  <a:schemeClr val="bg1"/>
                </a:solidFill>
              </a:rPr>
              <a:t>Leppert</a:t>
            </a:r>
            <a:r>
              <a:rPr lang="en-US" b="1" dirty="0">
                <a:solidFill>
                  <a:schemeClr val="bg1"/>
                </a:solidFill>
              </a:rPr>
              <a:t>                 Brittany Templeton           Jessica Dobbs</a:t>
            </a:r>
          </a:p>
        </p:txBody>
      </p:sp>
      <p:pic>
        <p:nvPicPr>
          <p:cNvPr id="9" name="Picture 8" descr="Jessica Dobbs (@dobbs_jessica) | Twitter">
            <a:extLst>
              <a:ext uri="{FF2B5EF4-FFF2-40B4-BE49-F238E27FC236}">
                <a16:creationId xmlns:a16="http://schemas.microsoft.com/office/drawing/2014/main" id="{9B27E3D5-AA31-4198-A507-DB86CCE3020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727" y="1983136"/>
            <a:ext cx="1766021" cy="1914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45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tting the Stage: Building Theater Sets - Inventionland">
            <a:extLst>
              <a:ext uri="{FF2B5EF4-FFF2-40B4-BE49-F238E27FC236}">
                <a16:creationId xmlns:a16="http://schemas.microsoft.com/office/drawing/2014/main" id="{EFC2A2F7-D65B-430C-A3A8-DAD70A7C7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899D6C-AFDE-4101-A97E-406EC6677C42}"/>
              </a:ext>
            </a:extLst>
          </p:cNvPr>
          <p:cNvSpPr txBox="1"/>
          <p:nvPr/>
        </p:nvSpPr>
        <p:spPr>
          <a:xfrm flipH="1">
            <a:off x="5513069" y="2476499"/>
            <a:ext cx="2459356" cy="20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35010-3170-4349-9244-23FE81E375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58" y="1500186"/>
            <a:ext cx="876300" cy="189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52BA97-13BE-4ABE-9739-508F0033E62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500186"/>
            <a:ext cx="195262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 Kim  Cozby`s profile picture">
            <a:extLst>
              <a:ext uri="{FF2B5EF4-FFF2-40B4-BE49-F238E27FC236}">
                <a16:creationId xmlns:a16="http://schemas.microsoft.com/office/drawing/2014/main" id="{2EA91C8D-570E-469D-AAD3-B7F1B9CF398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267" y="1642425"/>
            <a:ext cx="1609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0CBCDA-0247-4247-BFD3-7DA5D5A47B98}"/>
              </a:ext>
            </a:extLst>
          </p:cNvPr>
          <p:cNvSpPr txBox="1"/>
          <p:nvPr/>
        </p:nvSpPr>
        <p:spPr>
          <a:xfrm>
            <a:off x="2450237" y="3719744"/>
            <a:ext cx="6942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District 14 from                     District 16  from                      District 18 from</a:t>
            </a:r>
          </a:p>
          <a:p>
            <a:r>
              <a:rPr lang="en-US" b="1" dirty="0">
                <a:solidFill>
                  <a:schemeClr val="bg1"/>
                </a:solidFill>
              </a:rPr>
              <a:t>El Campo MS                          De Leon MS                             Burnet MS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Karleigh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Krpec</a:t>
            </a:r>
            <a:r>
              <a:rPr lang="en-US" b="1" dirty="0">
                <a:solidFill>
                  <a:schemeClr val="bg1"/>
                </a:solidFill>
              </a:rPr>
              <a:t>                        Janice Rivera                            Kim Cozby</a:t>
            </a:r>
          </a:p>
        </p:txBody>
      </p:sp>
    </p:spTree>
    <p:extLst>
      <p:ext uri="{BB962C8B-B14F-4D97-AF65-F5344CB8AC3E}">
        <p14:creationId xmlns:p14="http://schemas.microsoft.com/office/powerpoint/2010/main" val="300431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tage Background With Confetti And Light Royalty Free Cliparts, Vectors,  And Stock Illustration. Image 48695203.">
            <a:extLst>
              <a:ext uri="{FF2B5EF4-FFF2-40B4-BE49-F238E27FC236}">
                <a16:creationId xmlns:a16="http://schemas.microsoft.com/office/drawing/2014/main" id="{EA148A64-AC26-4CA2-BCFE-3FD8F6B4C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9DB461-D4A7-4B08-A922-EAA9C1BE49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1388" y="1373573"/>
            <a:ext cx="3506680" cy="30717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EBE108-AB59-43DF-AA03-0B5044DDE79D}"/>
              </a:ext>
            </a:extLst>
          </p:cNvPr>
          <p:cNvSpPr txBox="1"/>
          <p:nvPr/>
        </p:nvSpPr>
        <p:spPr>
          <a:xfrm>
            <a:off x="998290" y="5818909"/>
            <a:ext cx="10486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From Orangefield Junior High School……..Robyn Lovett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61469A-08ED-4558-8489-599BDD1D5C64}"/>
              </a:ext>
            </a:extLst>
          </p:cNvPr>
          <p:cNvSpPr txBox="1"/>
          <p:nvPr/>
        </p:nvSpPr>
        <p:spPr>
          <a:xfrm>
            <a:off x="2077376" y="392760"/>
            <a:ext cx="783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2020 TASC Middle Level State Advisor of the Year</a:t>
            </a:r>
          </a:p>
        </p:txBody>
      </p:sp>
    </p:spTree>
    <p:extLst>
      <p:ext uri="{BB962C8B-B14F-4D97-AF65-F5344CB8AC3E}">
        <p14:creationId xmlns:p14="http://schemas.microsoft.com/office/powerpoint/2010/main" val="179328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13AB5ED8AF744596BB454E80D2E9BB" ma:contentTypeVersion="12" ma:contentTypeDescription="Create a new document." ma:contentTypeScope="" ma:versionID="ea821f5da338eb3b701e317de1e859f7">
  <xsd:schema xmlns:xsd="http://www.w3.org/2001/XMLSchema" xmlns:xs="http://www.w3.org/2001/XMLSchema" xmlns:p="http://schemas.microsoft.com/office/2006/metadata/properties" xmlns:ns2="e99b0fe1-52a8-48bf-a262-d9714cb4df04" xmlns:ns3="c30b7948-74d7-44b7-85fc-262b44fd4676" targetNamespace="http://schemas.microsoft.com/office/2006/metadata/properties" ma:root="true" ma:fieldsID="63c2122f6249b8c51236240d80da4e3a" ns2:_="" ns3:_="">
    <xsd:import namespace="e99b0fe1-52a8-48bf-a262-d9714cb4df04"/>
    <xsd:import namespace="c30b7948-74d7-44b7-85fc-262b44fd46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b0fe1-52a8-48bf-a262-d9714cb4df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b7948-74d7-44b7-85fc-262b44fd46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393B1A-AA08-47A5-9173-620522BD3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9b0fe1-52a8-48bf-a262-d9714cb4df04"/>
    <ds:schemaRef ds:uri="c30b7948-74d7-44b7-85fc-262b44fd46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E866CE-DA1A-4832-985E-0B8F0855B5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DC0DDB-11C9-41C6-931E-C0CC25B1624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151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Hamm</dc:creator>
  <cp:lastModifiedBy>Terry Hamm</cp:lastModifiedBy>
  <cp:revision>4</cp:revision>
  <dcterms:created xsi:type="dcterms:W3CDTF">2020-11-12T14:17:52Z</dcterms:created>
  <dcterms:modified xsi:type="dcterms:W3CDTF">2020-11-16T15:00:13Z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0x0101003A13AB5ED8AF744596BB454E80D2E9BB</vt:lpwstr>
  </property>
</Properties>
</file>